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7CFC8-F0CC-4035-8D90-23E218A1181A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458D0-4501-42D2-8E0D-22538281BB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7CFC8-F0CC-4035-8D90-23E218A1181A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458D0-4501-42D2-8E0D-22538281BB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7CFC8-F0CC-4035-8D90-23E218A1181A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458D0-4501-42D2-8E0D-22538281BB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7CFC8-F0CC-4035-8D90-23E218A1181A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458D0-4501-42D2-8E0D-22538281BB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7CFC8-F0CC-4035-8D90-23E218A1181A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458D0-4501-42D2-8E0D-22538281BB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7CFC8-F0CC-4035-8D90-23E218A1181A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458D0-4501-42D2-8E0D-22538281BB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7CFC8-F0CC-4035-8D90-23E218A1181A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458D0-4501-42D2-8E0D-22538281BB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7CFC8-F0CC-4035-8D90-23E218A1181A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458D0-4501-42D2-8E0D-22538281BB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7CFC8-F0CC-4035-8D90-23E218A1181A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458D0-4501-42D2-8E0D-22538281BB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7CFC8-F0CC-4035-8D90-23E218A1181A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458D0-4501-42D2-8E0D-22538281BB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7CFC8-F0CC-4035-8D90-23E218A1181A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458D0-4501-42D2-8E0D-22538281BB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7CFC8-F0CC-4035-8D90-23E218A1181A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458D0-4501-42D2-8E0D-22538281BB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0"/>
            <a:ext cx="8610600" cy="4648199"/>
          </a:xfrm>
        </p:spPr>
        <p:txBody>
          <a:bodyPr>
            <a:normAutofit/>
          </a:bodyPr>
          <a:lstStyle/>
          <a:p>
            <a:r>
              <a:rPr lang="en-US" dirty="0" smtClean="0"/>
              <a:t> LESSON-15</a:t>
            </a:r>
            <a:br>
              <a:rPr lang="en-US" dirty="0" smtClean="0"/>
            </a:br>
            <a:r>
              <a:rPr lang="en-US" dirty="0" smtClean="0"/>
              <a:t>                                                  FRAMING THE CONSTITUTION</a:t>
            </a:r>
            <a:br>
              <a:rPr lang="en-US" dirty="0" smtClean="0"/>
            </a:br>
            <a:r>
              <a:rPr lang="en-US" dirty="0" smtClean="0"/>
              <a:t>   </a:t>
            </a:r>
            <a:r>
              <a:rPr lang="en-US" dirty="0" smtClean="0"/>
              <a:t> </a:t>
            </a:r>
            <a:r>
              <a:rPr lang="en-US" dirty="0" smtClean="0"/>
              <a:t>(THE BEGINNING OF A NEW ERA)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26 JULY 1945                </a:t>
            </a:r>
            <a:r>
              <a:rPr lang="en-US" dirty="0" err="1" smtClean="0"/>
              <a:t>Labour</a:t>
            </a:r>
            <a:r>
              <a:rPr lang="en-US" dirty="0" smtClean="0"/>
              <a:t> Government comes to power in England</a:t>
            </a:r>
          </a:p>
          <a:p>
            <a:r>
              <a:rPr lang="en-US" dirty="0" smtClean="0"/>
              <a:t>16</a:t>
            </a:r>
            <a:r>
              <a:rPr lang="en-US" baseline="30000" dirty="0" smtClean="0"/>
              <a:t>th</a:t>
            </a:r>
            <a:r>
              <a:rPr lang="en-US" dirty="0" smtClean="0"/>
              <a:t> MAY 1946              Cabinet Mission announces its Constitutional Scheme.</a:t>
            </a:r>
          </a:p>
          <a:p>
            <a:r>
              <a:rPr lang="en-US" dirty="0" smtClean="0"/>
              <a:t>16</a:t>
            </a:r>
            <a:r>
              <a:rPr lang="en-US" baseline="30000" dirty="0" smtClean="0"/>
              <a:t>th</a:t>
            </a:r>
            <a:r>
              <a:rPr lang="en-US" dirty="0" smtClean="0"/>
              <a:t> JUNE 1946            Cabinet Mission presented the Scheme for </a:t>
            </a: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                    the </a:t>
            </a:r>
            <a:r>
              <a:rPr lang="en-US" dirty="0" smtClean="0"/>
              <a:t>formation of an interim Govt. at           </a:t>
            </a:r>
            <a:r>
              <a:rPr lang="en-US" dirty="0" smtClean="0"/>
              <a:t>                                                  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                     Centre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2  Sept. 1946                 Congress forms the interim govt.</a:t>
            </a:r>
          </a:p>
          <a:p>
            <a:r>
              <a:rPr lang="en-US" dirty="0" smtClean="0"/>
              <a:t>13 October 1946           Muslim League decides to join the interim government.</a:t>
            </a:r>
          </a:p>
          <a:p>
            <a:r>
              <a:rPr lang="en-US" dirty="0" smtClean="0"/>
              <a:t>11 August 1947             Jinnah was elected as the president of </a:t>
            </a:r>
            <a:r>
              <a:rPr lang="en-US" dirty="0" smtClean="0"/>
              <a:t>      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                     Constituent </a:t>
            </a:r>
            <a:r>
              <a:rPr lang="en-US" dirty="0" smtClean="0"/>
              <a:t>Assembly of Pakistan.</a:t>
            </a:r>
          </a:p>
          <a:p>
            <a:r>
              <a:rPr lang="en-US" dirty="0" smtClean="0"/>
              <a:t>14 AUGUST 1947          Pakistan Independence</a:t>
            </a:r>
          </a:p>
          <a:p>
            <a:r>
              <a:rPr lang="en-US" dirty="0" smtClean="0"/>
              <a:t>15 August 1947            India became an independent nation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95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 LESSON-15                                                   FRAMING THE CONSTITUTION     (THE BEGINNING OF A NEW ERA) </vt:lpstr>
      <vt:lpstr>TIMELINE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LESSON-9                                                         KINGS AND CHRONICLES                                                             (The Mughal Courts)</dc:title>
  <dc:creator>Windows User</dc:creator>
  <cp:lastModifiedBy>Windows User</cp:lastModifiedBy>
  <cp:revision>6</cp:revision>
  <dcterms:created xsi:type="dcterms:W3CDTF">2020-10-14T07:29:05Z</dcterms:created>
  <dcterms:modified xsi:type="dcterms:W3CDTF">2020-10-16T07:21:18Z</dcterms:modified>
</cp:coreProperties>
</file>